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9" r:id="rId2"/>
    <p:sldId id="407" r:id="rId3"/>
    <p:sldId id="303" r:id="rId4"/>
    <p:sldId id="444" r:id="rId5"/>
    <p:sldId id="408" r:id="rId6"/>
    <p:sldId id="306" r:id="rId7"/>
    <p:sldId id="305" r:id="rId8"/>
    <p:sldId id="425" r:id="rId9"/>
    <p:sldId id="426" r:id="rId10"/>
    <p:sldId id="419" r:id="rId11"/>
    <p:sldId id="446" r:id="rId12"/>
    <p:sldId id="445" r:id="rId13"/>
    <p:sldId id="448" r:id="rId14"/>
    <p:sldId id="449" r:id="rId15"/>
    <p:sldId id="450" r:id="rId16"/>
    <p:sldId id="451" r:id="rId17"/>
    <p:sldId id="452" r:id="rId18"/>
    <p:sldId id="441" r:id="rId19"/>
    <p:sldId id="409" r:id="rId20"/>
    <p:sldId id="412" r:id="rId21"/>
    <p:sldId id="453" r:id="rId22"/>
    <p:sldId id="443" r:id="rId23"/>
    <p:sldId id="454" r:id="rId24"/>
    <p:sldId id="469" r:id="rId25"/>
    <p:sldId id="420" r:id="rId26"/>
    <p:sldId id="455" r:id="rId27"/>
    <p:sldId id="417" r:id="rId28"/>
    <p:sldId id="456" r:id="rId29"/>
    <p:sldId id="424" r:id="rId30"/>
    <p:sldId id="457" r:id="rId31"/>
    <p:sldId id="421" r:id="rId32"/>
    <p:sldId id="458" r:id="rId33"/>
    <p:sldId id="423" r:id="rId34"/>
    <p:sldId id="460" r:id="rId35"/>
    <p:sldId id="459" r:id="rId36"/>
    <p:sldId id="461" r:id="rId37"/>
    <p:sldId id="470" r:id="rId38"/>
    <p:sldId id="462" r:id="rId39"/>
    <p:sldId id="463" r:id="rId40"/>
    <p:sldId id="464" r:id="rId41"/>
    <p:sldId id="471" r:id="rId42"/>
    <p:sldId id="465" r:id="rId43"/>
    <p:sldId id="466" r:id="rId44"/>
    <p:sldId id="467" r:id="rId45"/>
    <p:sldId id="468" r:id="rId46"/>
    <p:sldId id="416" r:id="rId47"/>
    <p:sldId id="442" r:id="rId48"/>
    <p:sldId id="422" r:id="rId49"/>
    <p:sldId id="430" r:id="rId50"/>
    <p:sldId id="427" r:id="rId51"/>
    <p:sldId id="428" r:id="rId52"/>
    <p:sldId id="429" r:id="rId53"/>
    <p:sldId id="439" r:id="rId54"/>
    <p:sldId id="440" r:id="rId55"/>
    <p:sldId id="431" r:id="rId56"/>
    <p:sldId id="432" r:id="rId57"/>
    <p:sldId id="434" r:id="rId58"/>
    <p:sldId id="435" r:id="rId59"/>
    <p:sldId id="436" r:id="rId60"/>
    <p:sldId id="437" r:id="rId61"/>
    <p:sldId id="263" r:id="rId62"/>
    <p:sldId id="410" r:id="rId63"/>
    <p:sldId id="270" r:id="rId64"/>
    <p:sldId id="411" r:id="rId65"/>
    <p:sldId id="413" r:id="rId66"/>
    <p:sldId id="414" r:id="rId67"/>
    <p:sldId id="415" r:id="rId68"/>
    <p:sldId id="418" r:id="rId69"/>
    <p:sldId id="39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7C1F5-C894-2047-8A18-F4CC172F8804}">
          <p14:sldIdLst>
            <p14:sldId id="259"/>
            <p14:sldId id="407"/>
            <p14:sldId id="303"/>
            <p14:sldId id="444"/>
            <p14:sldId id="408"/>
            <p14:sldId id="306"/>
            <p14:sldId id="305"/>
            <p14:sldId id="425"/>
            <p14:sldId id="426"/>
            <p14:sldId id="419"/>
            <p14:sldId id="446"/>
            <p14:sldId id="445"/>
            <p14:sldId id="448"/>
          </p14:sldIdLst>
        </p14:section>
        <p14:section name="Part 0" id="{7084C033-A725-4844-9452-153CB4A9CD70}">
          <p14:sldIdLst>
            <p14:sldId id="449"/>
            <p14:sldId id="450"/>
            <p14:sldId id="451"/>
            <p14:sldId id="452"/>
          </p14:sldIdLst>
        </p14:section>
        <p14:section name="Part 1" id="{8A484A26-A2AC-3A46-BBFA-01A1C2093A42}">
          <p14:sldIdLst>
            <p14:sldId id="441"/>
            <p14:sldId id="409"/>
            <p14:sldId id="412"/>
            <p14:sldId id="453"/>
            <p14:sldId id="443"/>
            <p14:sldId id="454"/>
            <p14:sldId id="469"/>
            <p14:sldId id="420"/>
            <p14:sldId id="455"/>
            <p14:sldId id="417"/>
            <p14:sldId id="456"/>
            <p14:sldId id="424"/>
            <p14:sldId id="457"/>
            <p14:sldId id="421"/>
            <p14:sldId id="458"/>
            <p14:sldId id="423"/>
            <p14:sldId id="460"/>
            <p14:sldId id="459"/>
            <p14:sldId id="461"/>
            <p14:sldId id="470"/>
            <p14:sldId id="462"/>
            <p14:sldId id="463"/>
            <p14:sldId id="464"/>
            <p14:sldId id="471"/>
            <p14:sldId id="465"/>
            <p14:sldId id="466"/>
            <p14:sldId id="467"/>
            <p14:sldId id="468"/>
          </p14:sldIdLst>
        </p14:section>
        <p14:section name="Part 2" id="{C6580853-8281-FB4B-81A9-E1E097EE53C1}">
          <p14:sldIdLst>
            <p14:sldId id="416"/>
            <p14:sldId id="442"/>
            <p14:sldId id="422"/>
            <p14:sldId id="430"/>
            <p14:sldId id="427"/>
            <p14:sldId id="428"/>
            <p14:sldId id="429"/>
            <p14:sldId id="439"/>
            <p14:sldId id="440"/>
            <p14:sldId id="431"/>
            <p14:sldId id="432"/>
            <p14:sldId id="434"/>
            <p14:sldId id="435"/>
            <p14:sldId id="436"/>
            <p14:sldId id="437"/>
            <p14:sldId id="263"/>
            <p14:sldId id="410"/>
            <p14:sldId id="270"/>
            <p14:sldId id="411"/>
            <p14:sldId id="413"/>
            <p14:sldId id="414"/>
            <p14:sldId id="415"/>
            <p14:sldId id="418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00"/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88"/>
    <p:restoredTop sz="94822"/>
  </p:normalViewPr>
  <p:slideViewPr>
    <p:cSldViewPr snapToGrid="0">
      <p:cViewPr varScale="1">
        <p:scale>
          <a:sx n="243" d="100"/>
          <a:sy n="243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3688-70AE-5245-DCAD-9D33FE1E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5E88-4618-F6BD-790F-C308A024B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9A52E-E83A-AA53-510A-A9840927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8A8F-00C4-67AC-F1B4-F0996C7D8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9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0EA30-5AC5-2E63-CA3C-E188A556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1189-CA06-653B-B7B7-D61C9295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2" y="289028"/>
            <a:ext cx="10186630" cy="62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1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8A382-B366-4DFD-B4DE-3DB3D087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2" y="200656"/>
            <a:ext cx="6973529" cy="425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467B4-6A2C-F5B0-515C-3191667D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9" y="2255360"/>
            <a:ext cx="6883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7A2E-EF83-A9F6-C867-D9428E660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E071A-93B9-7D61-0415-9EC8030A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342" y="450717"/>
            <a:ext cx="6973529" cy="375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BBC47-3EF8-E7FD-83AF-FF404E22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35532" y="2255360"/>
            <a:ext cx="3244593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E1EA-F2AE-F49E-8848-193DA640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B04504-0492-9B71-9B23-177F870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E09AFD7-EAE2-ED77-ED06-53260809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19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35CC39-F80E-DD46-1F2E-F6EE5442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0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6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30911-A704-AABC-9996-BC3DD76E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99B607E-FDC9-D2FE-E280-58E8406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52" y="-11257937"/>
            <a:ext cx="8141110" cy="246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6F4E-7C09-8E36-B62D-6C2027FE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5" y="481167"/>
            <a:ext cx="2901541" cy="5450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D0570-3F18-9785-2C7A-072FFB04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82844"/>
            <a:ext cx="4315926" cy="5659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32E44-F535-3F9C-8605-AB1D14883607}"/>
              </a:ext>
            </a:extLst>
          </p:cNvPr>
          <p:cNvGrpSpPr/>
          <p:nvPr/>
        </p:nvGrpSpPr>
        <p:grpSpPr>
          <a:xfrm>
            <a:off x="480755" y="226142"/>
            <a:ext cx="3078522" cy="6007510"/>
            <a:chOff x="480755" y="226142"/>
            <a:chExt cx="3078522" cy="60075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6A256B-FC2A-5E14-372D-49595463398F}"/>
                </a:ext>
              </a:extLst>
            </p:cNvPr>
            <p:cNvCxnSpPr>
              <a:cxnSpLocks/>
            </p:cNvCxnSpPr>
            <p:nvPr/>
          </p:nvCxnSpPr>
          <p:spPr>
            <a:xfrm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E6F2F0-087C-51BA-E3C9-D6D1685D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5" y="226142"/>
              <a:ext cx="3078522" cy="600751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44" y="2649422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(Hack + Ikea)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3D6B2-7B09-7F9C-25BA-799658F57A23}"/>
              </a:ext>
            </a:extLst>
          </p:cNvPr>
          <p:cNvSpPr txBox="1"/>
          <p:nvPr/>
        </p:nvSpPr>
        <p:spPr>
          <a:xfrm>
            <a:off x="727587" y="2143433"/>
            <a:ext cx="10068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nk Free" panose="03080402000500000000" pitchFamily="66" charset="0"/>
              </a:rPr>
              <a:t>“All the stuff to </a:t>
            </a:r>
          </a:p>
          <a:p>
            <a:pPr algn="ctr"/>
            <a:r>
              <a:rPr lang="en-US" sz="4000" dirty="0">
                <a:latin typeface="Ink Free" panose="03080402000500000000" pitchFamily="66" charset="0"/>
              </a:rPr>
              <a:t>get computers to do stuff, </a:t>
            </a:r>
            <a:br>
              <a:rPr lang="en-US" sz="4000" dirty="0">
                <a:latin typeface="Ink Free" panose="03080402000500000000" pitchFamily="66" charset="0"/>
              </a:rPr>
            </a:br>
            <a:r>
              <a:rPr lang="en-US" sz="4000" dirty="0">
                <a:latin typeface="Ink Free" panose="03080402000500000000" pitchFamily="66" charset="0"/>
              </a:rPr>
              <a:t>other than the coding…”</a:t>
            </a:r>
          </a:p>
          <a:p>
            <a:pPr algn="r"/>
            <a:r>
              <a:rPr lang="en-US" sz="4000" dirty="0">
                <a:latin typeface="Ink Free" panose="03080402000500000000" pitchFamily="66" charset="0"/>
              </a:rPr>
              <a:t>- Jim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DEA3C-686B-0885-767A-D176C1178FC1}"/>
              </a:ext>
            </a:extLst>
          </p:cNvPr>
          <p:cNvSpPr txBox="1"/>
          <p:nvPr/>
        </p:nvSpPr>
        <p:spPr>
          <a:xfrm>
            <a:off x="534929" y="6263976"/>
            <a:ext cx="1006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Editing vs. Writing</a:t>
            </a:r>
          </a:p>
        </p:txBody>
      </p:sp>
    </p:spTree>
    <p:extLst>
      <p:ext uri="{BB962C8B-B14F-4D97-AF65-F5344CB8AC3E}">
        <p14:creationId xmlns:p14="http://schemas.microsoft.com/office/powerpoint/2010/main" val="21428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00A30D-4C87-08B3-6C9F-70302F6BF13A}"/>
              </a:ext>
            </a:extLst>
          </p:cNvPr>
          <p:cNvGrpSpPr/>
          <p:nvPr/>
        </p:nvGrpSpPr>
        <p:grpSpPr>
          <a:xfrm>
            <a:off x="836269" y="1935138"/>
            <a:ext cx="10377443" cy="2768110"/>
            <a:chOff x="836269" y="1935138"/>
            <a:chExt cx="10377443" cy="2768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B986D0-80AB-D7CB-0690-FEAD520F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5B444-A985-2A59-3600-D3DE8F24FB21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58B355-6F24-E8F3-262B-2552B519F1A3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982600-1890-5838-5DCD-A496CE5C7724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CBFCA0-B386-9C49-1F81-F369888CF897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B6FD-91C0-4188-B05A-E28622B8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6C5A1-DBBD-C2B1-C38C-90F36E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Let’s</a:t>
            </a:r>
            <a:br>
              <a:rPr lang="en-US" sz="28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/>
              <a:t>Write a test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3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5C3C-C8BF-8418-A148-AC259907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5A9FA-F5C8-9E65-F0B4-6D1C344D28ED}"/>
              </a:ext>
            </a:extLst>
          </p:cNvPr>
          <p:cNvSpPr txBox="1"/>
          <p:nvPr/>
        </p:nvSpPr>
        <p:spPr>
          <a:xfrm>
            <a:off x="4880186" y="346229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97F27-D4B7-0A1E-D36E-661A0AAEFE49}"/>
              </a:ext>
            </a:extLst>
          </p:cNvPr>
          <p:cNvSpPr txBox="1"/>
          <p:nvPr/>
        </p:nvSpPr>
        <p:spPr>
          <a:xfrm>
            <a:off x="3583200" y="1339692"/>
            <a:ext cx="502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One         </a:t>
            </a:r>
            <a:r>
              <a:rPr lang="en-US" sz="2800" strike="sngStrike" dirty="0">
                <a:solidFill>
                  <a:srgbClr val="FF0000"/>
                </a:solidFill>
                <a:effectLst/>
              </a:rPr>
              <a:t>too</a:t>
            </a:r>
            <a:r>
              <a:rPr lang="en-US" sz="2800" dirty="0">
                <a:solidFill>
                  <a:srgbClr val="FF0000"/>
                </a:solidFill>
                <a:effectLst/>
              </a:rPr>
              <a:t>         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two           </a:t>
            </a:r>
            <a:r>
              <a:rPr lang="en-US" sz="2800" dirty="0"/>
              <a:t>three.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E81F9-1B8F-C5DE-DAFE-8A902B5FF460}"/>
              </a:ext>
            </a:extLst>
          </p:cNvPr>
          <p:cNvSpPr/>
          <p:nvPr/>
        </p:nvSpPr>
        <p:spPr>
          <a:xfrm>
            <a:off x="3352800" y="1185333"/>
            <a:ext cx="5444067" cy="83820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014640-026C-FFE6-83FF-C64760C89AD8}"/>
              </a:ext>
            </a:extLst>
          </p:cNvPr>
          <p:cNvCxnSpPr/>
          <p:nvPr/>
        </p:nvCxnSpPr>
        <p:spPr>
          <a:xfrm>
            <a:off x="4572000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9AC442-DB25-E274-DE7B-F1FC902E2221}"/>
              </a:ext>
            </a:extLst>
          </p:cNvPr>
          <p:cNvCxnSpPr/>
          <p:nvPr/>
        </p:nvCxnSpPr>
        <p:spPr>
          <a:xfrm>
            <a:off x="5884333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C2A7B1-98A3-B56F-F420-6F4EDA6548E1}"/>
              </a:ext>
            </a:extLst>
          </p:cNvPr>
          <p:cNvCxnSpPr/>
          <p:nvPr/>
        </p:nvCxnSpPr>
        <p:spPr>
          <a:xfrm>
            <a:off x="7171267" y="1185333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08E8A0-17C6-C82C-E12A-9323E5CC986F}"/>
              </a:ext>
            </a:extLst>
          </p:cNvPr>
          <p:cNvCxnSpPr/>
          <p:nvPr/>
        </p:nvCxnSpPr>
        <p:spPr>
          <a:xfrm flipV="1">
            <a:off x="3081867" y="2023533"/>
            <a:ext cx="8382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4C0936-5E13-715E-6DA9-7F6D04330997}"/>
              </a:ext>
            </a:extLst>
          </p:cNvPr>
          <p:cNvSpPr txBox="1"/>
          <p:nvPr/>
        </p:nvSpPr>
        <p:spPr>
          <a:xfrm>
            <a:off x="2590800" y="3021744"/>
            <a:ext cx="6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076E09-1942-749A-1831-5A89AD84B20D}"/>
              </a:ext>
            </a:extLst>
          </p:cNvPr>
          <p:cNvCxnSpPr>
            <a:cxnSpLocks/>
          </p:cNvCxnSpPr>
          <p:nvPr/>
        </p:nvCxnSpPr>
        <p:spPr>
          <a:xfrm flipH="1" flipV="1">
            <a:off x="7975600" y="2017271"/>
            <a:ext cx="673100" cy="982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7068F-929E-8520-5A40-8950036097E0}"/>
              </a:ext>
            </a:extLst>
          </p:cNvPr>
          <p:cNvSpPr txBox="1"/>
          <p:nvPr/>
        </p:nvSpPr>
        <p:spPr>
          <a:xfrm>
            <a:off x="8310034" y="3021744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F6FDE-1108-F4A9-02D5-2A3A1ACE3A8E}"/>
              </a:ext>
            </a:extLst>
          </p:cNvPr>
          <p:cNvCxnSpPr>
            <a:cxnSpLocks/>
          </p:cNvCxnSpPr>
          <p:nvPr/>
        </p:nvCxnSpPr>
        <p:spPr>
          <a:xfrm flipV="1">
            <a:off x="5020734" y="2017271"/>
            <a:ext cx="327766" cy="103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684D03-01B9-E894-AFC1-DD4852FA3A75}"/>
              </a:ext>
            </a:extLst>
          </p:cNvPr>
          <p:cNvSpPr txBox="1"/>
          <p:nvPr/>
        </p:nvSpPr>
        <p:spPr>
          <a:xfrm>
            <a:off x="4525085" y="3021744"/>
            <a:ext cx="99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C8BB1C-07A9-2BD9-088C-B7711AE9C086}"/>
              </a:ext>
            </a:extLst>
          </p:cNvPr>
          <p:cNvCxnSpPr>
            <a:cxnSpLocks/>
          </p:cNvCxnSpPr>
          <p:nvPr/>
        </p:nvCxnSpPr>
        <p:spPr>
          <a:xfrm flipH="1" flipV="1">
            <a:off x="6501046" y="1993402"/>
            <a:ext cx="183737" cy="10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3B0AC9-6A73-176B-DA4D-71C138C20639}"/>
              </a:ext>
            </a:extLst>
          </p:cNvPr>
          <p:cNvSpPr txBox="1"/>
          <p:nvPr/>
        </p:nvSpPr>
        <p:spPr>
          <a:xfrm>
            <a:off x="6449167" y="3021744"/>
            <a:ext cx="5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Add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983580-2866-E4DF-5F9F-9E406F26A495}"/>
              </a:ext>
            </a:extLst>
          </p:cNvPr>
          <p:cNvCxnSpPr>
            <a:cxnSpLocks/>
          </p:cNvCxnSpPr>
          <p:nvPr/>
        </p:nvCxnSpPr>
        <p:spPr>
          <a:xfrm>
            <a:off x="2379811" y="1185333"/>
            <a:ext cx="947107" cy="3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6D94D0-117F-D710-5A0F-BC35FF86B076}"/>
              </a:ext>
            </a:extLst>
          </p:cNvPr>
          <p:cNvSpPr txBox="1"/>
          <p:nvPr/>
        </p:nvSpPr>
        <p:spPr>
          <a:xfrm>
            <a:off x="1664622" y="1000667"/>
            <a:ext cx="68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381CC-24E0-F215-A104-4F7989F4399F}"/>
              </a:ext>
            </a:extLst>
          </p:cNvPr>
          <p:cNvSpPr txBox="1"/>
          <p:nvPr/>
        </p:nvSpPr>
        <p:spPr>
          <a:xfrm>
            <a:off x="2729236" y="3997617"/>
            <a:ext cx="91664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</a:t>
            </a:r>
            <a:r>
              <a:rPr lang="en-US" i="1" dirty="0">
                <a:solidFill>
                  <a:srgbClr val="8C8C8C"/>
                </a:solidFill>
              </a:rPr>
              <a:t>C</a:t>
            </a:r>
            <a:r>
              <a:rPr lang="en-US" i="1" dirty="0">
                <a:solidFill>
                  <a:srgbClr val="8C8C8C"/>
                </a:solidFill>
                <a:effectLst/>
              </a:rPr>
              <a:t>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9" grpId="0"/>
      <p:bldP spid="22" grpId="0"/>
      <p:bldP spid="25" grpId="0"/>
      <p:bldP spid="28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E18A9-8CF0-DC28-AA92-E370D53AAC9B}"/>
              </a:ext>
            </a:extLst>
          </p:cNvPr>
          <p:cNvSpPr txBox="1"/>
          <p:nvPr/>
        </p:nvSpPr>
        <p:spPr>
          <a:xfrm>
            <a:off x="1002889" y="1443841"/>
            <a:ext cx="9901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test_simple_replace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there are 4 parts in the line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80"/>
                </a:solidFill>
                <a:effectLst/>
              </a:rPr>
              <a:t>len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1750EB"/>
                </a:solidFill>
                <a:effectLst/>
              </a:rPr>
              <a:t>4</a:t>
            </a:r>
            <a:br>
              <a:rPr lang="en-US" dirty="0">
                <a:solidFill>
                  <a:srgbClr val="1750EB"/>
                </a:solidFill>
                <a:effectLst/>
              </a:rPr>
            </a:br>
            <a:r>
              <a:rPr lang="en-US" dirty="0">
                <a:solidFill>
                  <a:srgbClr val="1750EB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first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second parts of the line is removed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is_removed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third parts of the line is added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2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is_added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fourth parts of the line is unchanged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 err="1">
                <a:solidFill>
                  <a:srgbClr val="000000"/>
                </a:solidFill>
                <a:effectLst/>
              </a:rPr>
              <a:t>line</a:t>
            </a:r>
            <a:r>
              <a:rPr lang="en-US" dirty="0" err="1">
                <a:solidFill>
                  <a:srgbClr val="080808"/>
                </a:solidFill>
                <a:effectLst/>
              </a:rPr>
              <a:t>.parts</a:t>
            </a:r>
            <a:r>
              <a:rPr lang="en-US" dirty="0">
                <a:solidFill>
                  <a:srgbClr val="080808"/>
                </a:solidFill>
                <a:effectLst/>
              </a:rPr>
              <a:t>[</a:t>
            </a:r>
            <a:r>
              <a:rPr lang="en-US" dirty="0">
                <a:solidFill>
                  <a:srgbClr val="1750EB"/>
                </a:solidFill>
                <a:effectLst/>
              </a:rPr>
              <a:t>3</a:t>
            </a:r>
            <a:r>
              <a:rPr lang="en-US" dirty="0">
                <a:solidFill>
                  <a:srgbClr val="080808"/>
                </a:solidFill>
                <a:effectLst/>
              </a:rPr>
              <a:t>].</a:t>
            </a:r>
            <a:r>
              <a:rPr lang="en-US" dirty="0" err="1">
                <a:solidFill>
                  <a:srgbClr val="080808"/>
                </a:solidFill>
                <a:effectLst/>
              </a:rPr>
              <a:t>is_unchanged</a:t>
            </a:r>
            <a:r>
              <a:rPr lang="en-US" dirty="0">
                <a:solidFill>
                  <a:srgbClr val="080808"/>
                </a:solidFill>
                <a:effectLst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0DD25C-3691-3448-7BB0-DE12B32AF0F3}"/>
              </a:ext>
            </a:extLst>
          </p:cNvPr>
          <p:cNvSpPr/>
          <p:nvPr/>
        </p:nvSpPr>
        <p:spPr>
          <a:xfrm>
            <a:off x="2315143" y="1866292"/>
            <a:ext cx="6561437" cy="512417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6FBF84-C3EF-9E11-961B-1F476435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7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3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3:40 pm PST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730E-F4C1-02C0-ED3B-6DC73F51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64881-10B3-2060-ABC4-7EB74B6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6B525-6C1D-501C-75B3-34AA8245ECCB}"/>
              </a:ext>
            </a:extLst>
          </p:cNvPr>
          <p:cNvSpPr/>
          <p:nvPr/>
        </p:nvSpPr>
        <p:spPr>
          <a:xfrm>
            <a:off x="3623530" y="29771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16626-20BF-81B2-5B37-9507CB1000F7}"/>
              </a:ext>
            </a:extLst>
          </p:cNvPr>
          <p:cNvSpPr/>
          <p:nvPr/>
        </p:nvSpPr>
        <p:spPr>
          <a:xfrm>
            <a:off x="3623530" y="4958316"/>
            <a:ext cx="1458833" cy="430619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EB7B-FD47-6F9C-06E9-DBD53F1D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2FAAEB-FBC6-15E5-B9D1-939EFB1A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6C5D0-1CA4-709A-2A0C-F112CAFA5A49}"/>
              </a:ext>
            </a:extLst>
          </p:cNvPr>
          <p:cNvSpPr/>
          <p:nvPr/>
        </p:nvSpPr>
        <p:spPr>
          <a:xfrm>
            <a:off x="3474674" y="4253023"/>
            <a:ext cx="4414684" cy="467833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9A134-C5A9-9598-ED91-133586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9D331-26BE-6393-5FBE-AD5C0600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535021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2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3DC6-B218-CD55-38E2-1C0DE78C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EEEBA-C774-46C3-7E66-06C27456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804142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82-5292-3366-7B86-3A69A553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90630-71A6-A142-AC58-CC5DBF12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0985" y="-14988514"/>
            <a:ext cx="18548212" cy="240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2B5DB-53FF-595F-3D3F-E22C3FC8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40" y="2352675"/>
            <a:ext cx="6284748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8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9D1C-F94A-1F34-B051-C63F7A91D4BF}"/>
              </a:ext>
            </a:extLst>
          </p:cNvPr>
          <p:cNvSpPr txBox="1"/>
          <p:nvPr/>
        </p:nvSpPr>
        <p:spPr>
          <a:xfrm>
            <a:off x="561344" y="2317898"/>
            <a:ext cx="110693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B3"/>
                </a:solidFill>
                <a:effectLst/>
              </a:rPr>
              <a:t>def </a:t>
            </a:r>
            <a:r>
              <a:rPr lang="en-US" dirty="0" err="1">
                <a:solidFill>
                  <a:srgbClr val="00627A"/>
                </a:solidFill>
                <a:effectLst/>
              </a:rPr>
              <a:t>test_to_string</a:t>
            </a:r>
            <a:r>
              <a:rPr lang="en-US" dirty="0">
                <a:solidFill>
                  <a:srgbClr val="080808"/>
                </a:solidFill>
                <a:effectLst/>
              </a:rPr>
              <a:t>():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Create a line of "one " that has a "too " removed and a "two " added and ends with "three."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</a:rPr>
              <a:t>line </a:t>
            </a:r>
            <a:r>
              <a:rPr lang="en-US" dirty="0">
                <a:solidFill>
                  <a:srgbClr val="080808"/>
                </a:solidFill>
                <a:effectLst/>
              </a:rPr>
              <a:t>= Line().keep(</a:t>
            </a:r>
            <a:r>
              <a:rPr lang="en-US" dirty="0">
                <a:solidFill>
                  <a:srgbClr val="067D17"/>
                </a:solidFill>
                <a:effectLst/>
              </a:rPr>
              <a:t>"one "</a:t>
            </a:r>
            <a:r>
              <a:rPr lang="en-US" dirty="0">
                <a:solidFill>
                  <a:srgbClr val="080808"/>
                </a:solidFill>
                <a:effectLst/>
              </a:rPr>
              <a:t>).remove(</a:t>
            </a:r>
            <a:r>
              <a:rPr lang="en-US" dirty="0">
                <a:solidFill>
                  <a:srgbClr val="067D17"/>
                </a:solidFill>
                <a:effectLst/>
              </a:rPr>
              <a:t>"too "</a:t>
            </a:r>
            <a:r>
              <a:rPr lang="en-US" dirty="0">
                <a:solidFill>
                  <a:srgbClr val="080808"/>
                </a:solidFill>
                <a:effectLst/>
              </a:rPr>
              <a:t>).add(</a:t>
            </a:r>
            <a:r>
              <a:rPr lang="en-US" dirty="0">
                <a:solidFill>
                  <a:srgbClr val="067D17"/>
                </a:solidFill>
                <a:effectLst/>
              </a:rPr>
              <a:t>"two "</a:t>
            </a:r>
            <a:r>
              <a:rPr lang="en-US" dirty="0">
                <a:solidFill>
                  <a:srgbClr val="080808"/>
                </a:solidFill>
                <a:effectLst/>
              </a:rPr>
              <a:t>).keep(</a:t>
            </a:r>
            <a:r>
              <a:rPr lang="en-US" dirty="0">
                <a:solidFill>
                  <a:srgbClr val="067D17"/>
                </a:solidFill>
                <a:effectLst/>
              </a:rPr>
              <a:t>"three."</a:t>
            </a:r>
            <a:r>
              <a:rPr lang="en-US" dirty="0">
                <a:solidFill>
                  <a:srgbClr val="080808"/>
                </a:solidFill>
                <a:effectLst/>
              </a:rPr>
              <a:t>)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</a:t>
            </a:r>
            <a:r>
              <a:rPr lang="en-US" i="1" dirty="0">
                <a:solidFill>
                  <a:srgbClr val="8C8C8C"/>
                </a:solidFill>
                <a:effectLst/>
              </a:rPr>
              <a:t># Check that the line is equal to "`one `[unchanged], `too `[removed], `two `[added], `three.`[unchanged]"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</a:t>
            </a:r>
            <a:r>
              <a:rPr lang="en-US" dirty="0">
                <a:solidFill>
                  <a:srgbClr val="0033B3"/>
                </a:solidFill>
                <a:effectLst/>
              </a:rPr>
              <a:t>assert </a:t>
            </a:r>
            <a:r>
              <a:rPr lang="en-US" dirty="0">
                <a:solidFill>
                  <a:srgbClr val="000080"/>
                </a:solidFill>
                <a:effectLst/>
              </a:rPr>
              <a:t>str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line</a:t>
            </a:r>
            <a:r>
              <a:rPr lang="en-US" dirty="0">
                <a:solidFill>
                  <a:srgbClr val="080808"/>
                </a:solidFill>
                <a:effectLst/>
              </a:rPr>
              <a:t>) == </a:t>
            </a:r>
            <a:r>
              <a:rPr lang="en-US" dirty="0">
                <a:solidFill>
                  <a:srgbClr val="067D17"/>
                </a:solidFill>
                <a:effectLst/>
              </a:rPr>
              <a:t>"`one `[unchanged], `too `[removed], `two `[added], `three.`[unchanged]"</a:t>
            </a:r>
            <a:endParaRPr lang="en-US" dirty="0">
              <a:solidFill>
                <a:srgbClr val="080808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1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A6A8A51F-B0CC-C811-2A75-37F27FCE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265FA-C2A4-939B-419B-AA4C3C6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1" y="1278194"/>
            <a:ext cx="10087637" cy="3733736"/>
          </a:xfrm>
          <a:prstGeom prst="rect">
            <a:avLst/>
          </a:prstGeom>
          <a:effectLst>
            <a:outerShdw blurRad="50800" dist="109071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62A9F-B7E1-F4A6-BA1C-FC008D1C43D6}"/>
              </a:ext>
            </a:extLst>
          </p:cNvPr>
          <p:cNvSpPr/>
          <p:nvPr/>
        </p:nvSpPr>
        <p:spPr>
          <a:xfrm>
            <a:off x="5643716" y="3991898"/>
            <a:ext cx="2743200" cy="38345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462D-00FC-62A2-4203-662CAB4E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31DD66C4-3710-1F62-CF18-C82F77E43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8774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61EA0-86E4-F481-12B1-58946DCC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7" y="1376599"/>
            <a:ext cx="7531843" cy="3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F487-354D-ED14-4433-B061C098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577EE4B5-AE3B-3B24-DFDC-2DE1D94E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9341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0104-3A6A-E277-B8CA-AAEACE81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 screenshot of a computer program&#10;&#10;Description automatically generated">
            <a:extLst>
              <a:ext uri="{FF2B5EF4-FFF2-40B4-BE49-F238E27FC236}">
                <a16:creationId xmlns:a16="http://schemas.microsoft.com/office/drawing/2014/main" id="{9508982C-5498-6B7E-3303-66ED2059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80775"/>
            <a:ext cx="11828206" cy="187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3B2B1-EC06-7FDC-9DA2-73B3B2C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" y="455869"/>
            <a:ext cx="2467897" cy="59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9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18D6-8FF5-4D98-96D4-0283E67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F171E-0484-D093-50BE-D90154D1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6" y="2903945"/>
            <a:ext cx="1415846" cy="341621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1A097F-4188-48B1-46FF-2781546D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32662"/>
              </p:ext>
            </p:extLst>
          </p:nvPr>
        </p:nvGraphicFramePr>
        <p:xfrm>
          <a:off x="5056651" y="494146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C633BB6-E900-017A-ED10-2F8A9E98F137}"/>
              </a:ext>
            </a:extLst>
          </p:cNvPr>
          <p:cNvGrpSpPr/>
          <p:nvPr/>
        </p:nvGrpSpPr>
        <p:grpSpPr>
          <a:xfrm>
            <a:off x="777276" y="135835"/>
            <a:ext cx="10377443" cy="2768110"/>
            <a:chOff x="836269" y="1935138"/>
            <a:chExt cx="10377443" cy="2768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FCF6B5-BD27-EDD2-79D3-AAB054BD2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130" y="1935138"/>
              <a:ext cx="2417582" cy="14938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F88F1C-B6F1-12D3-32D1-FE041A1EF109}"/>
                </a:ext>
              </a:extLst>
            </p:cNvPr>
            <p:cNvSpPr txBox="1"/>
            <p:nvPr/>
          </p:nvSpPr>
          <p:spPr>
            <a:xfrm>
              <a:off x="8964604" y="3995362"/>
              <a:ext cx="2080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Rendered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67013-CED4-C51A-2BA8-BA440C248516}"/>
                </a:ext>
              </a:extLst>
            </p:cNvPr>
            <p:cNvSpPr txBox="1"/>
            <p:nvPr/>
          </p:nvSpPr>
          <p:spPr>
            <a:xfrm>
              <a:off x="4567595" y="3933807"/>
              <a:ext cx="28006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Orchestrator</a:t>
              </a:r>
              <a:r>
                <a:rPr lang="en-US" sz="4400" b="1" dirty="0">
                  <a:latin typeface="+mj-lt"/>
                  <a:ea typeface="+mj-ea"/>
                  <a:cs typeface="+mj-cs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4201E0-2596-C465-FB2B-BE215F477B7C}"/>
                </a:ext>
              </a:extLst>
            </p:cNvPr>
            <p:cNvSpPr txBox="1"/>
            <p:nvPr/>
          </p:nvSpPr>
          <p:spPr>
            <a:xfrm>
              <a:off x="836269" y="3995362"/>
              <a:ext cx="2431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>
                  <a:latin typeface="+mj-lt"/>
                  <a:ea typeface="+mj-ea"/>
                  <a:cs typeface="+mj-cs"/>
                </a:rPr>
                <a:t>Data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247F0A-F676-10B1-0152-9BF09F9E6F3F}"/>
                </a:ext>
              </a:extLst>
            </p:cNvPr>
            <p:cNvSpPr txBox="1"/>
            <p:nvPr/>
          </p:nvSpPr>
          <p:spPr>
            <a:xfrm>
              <a:off x="1104269" y="2497403"/>
              <a:ext cx="2035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</a:t>
              </a:r>
              <a:r>
                <a:rPr lang="en-US" strike="sngStrike" dirty="0">
                  <a:solidFill>
                    <a:srgbClr val="FF0000"/>
                  </a:solidFill>
                  <a:effectLst/>
                </a:rPr>
                <a:t>too </a:t>
              </a:r>
              <a:r>
                <a:rPr lang="en-US" b="1" dirty="0">
                  <a:solidFill>
                    <a:srgbClr val="008000"/>
                  </a:solidFill>
                  <a:effectLst/>
                </a:rPr>
                <a:t>two </a:t>
              </a:r>
              <a:r>
                <a:rPr lang="en-US" dirty="0"/>
                <a:t>three.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4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7602</TotalTime>
  <Words>1308</Words>
  <Application>Microsoft Macintosh PowerPoint</Application>
  <PresentationFormat>Widescreen</PresentationFormat>
  <Paragraphs>152</Paragraphs>
  <Slides>69</Slides>
  <Notes>14</Notes>
  <HiddenSlides>7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Oct 3rd 2024 – 3:40 pm PST</vt:lpstr>
      <vt:lpstr>PowerPoint Presentation</vt:lpstr>
      <vt:lpstr>New Technology  &amp; Battle</vt:lpstr>
      <vt:lpstr>PowerPoint Presentation</vt:lpstr>
      <vt:lpstr>PowerPoint Presentation</vt:lpstr>
      <vt:lpstr>Concept Zero Shot  Prompting</vt:lpstr>
      <vt:lpstr>PowerPoint Presentation</vt:lpstr>
      <vt:lpstr>Concept The Wall</vt:lpstr>
      <vt:lpstr>PowerPoint Presentation</vt:lpstr>
      <vt:lpstr>PowerPoint Presentation</vt:lpstr>
      <vt:lpstr>PowerPoint Presentation</vt:lpstr>
      <vt:lpstr>Concept Zero Shot  Prompting</vt:lpstr>
      <vt:lpstr>PowerPoint Presentation</vt:lpstr>
      <vt:lpstr>PowerPoint Presentation</vt:lpstr>
      <vt:lpstr>PowerPoint Presentation</vt:lpstr>
      <vt:lpstr>Concept The Wall</vt:lpstr>
      <vt:lpstr>Hackea  (Hack + Ikea)</vt:lpstr>
      <vt:lpstr>Parts  Some  assembly required</vt:lpstr>
      <vt:lpstr>PowerPoint Presentation</vt:lpstr>
      <vt:lpstr>PowerPoint Presentation</vt:lpstr>
      <vt:lpstr>Let’s Write a test</vt:lpstr>
      <vt:lpstr>PowerPoint Presentation</vt:lpstr>
      <vt:lpstr>Concept GitHub Co-pilot really good autocomplete</vt:lpstr>
      <vt:lpstr>PowerPoint Presentation</vt:lpstr>
      <vt:lpstr>PowerPoint Presentation</vt:lpstr>
      <vt:lpstr>PowerPoint Presentation</vt:lpstr>
      <vt:lpstr>Concept Multi-step Prompt Here’s the plan,  Here’s the details</vt:lpstr>
      <vt:lpstr>PowerPoint Presentation</vt:lpstr>
      <vt:lpstr>Concept Markdown</vt:lpstr>
      <vt:lpstr>PowerPoint Presentation</vt:lpstr>
      <vt:lpstr>Concept Just the code no explainations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#3 TDD &amp; the 4 benefits of tests</vt:lpstr>
      <vt:lpstr>Safety</vt:lpstr>
      <vt:lpstr>Concept Mermaid</vt:lpstr>
      <vt:lpstr># Layers of Indirection</vt:lpstr>
      <vt:lpstr>Steps</vt:lpstr>
      <vt:lpstr>Steps</vt:lpstr>
      <vt:lpstr>Steps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39</cp:revision>
  <dcterms:created xsi:type="dcterms:W3CDTF">2024-04-01T19:18:34Z</dcterms:created>
  <dcterms:modified xsi:type="dcterms:W3CDTF">2024-10-06T20:33:42Z</dcterms:modified>
</cp:coreProperties>
</file>